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7" r:id="rId40"/>
    <p:sldId id="454" r:id="rId41"/>
    <p:sldId id="432" r:id="rId42"/>
    <p:sldId id="456" r:id="rId43"/>
    <p:sldId id="455" r:id="rId44"/>
    <p:sldId id="449" r:id="rId45"/>
    <p:sldId id="340" r:id="rId46"/>
    <p:sldId id="341" r:id="rId47"/>
    <p:sldId id="342" r:id="rId48"/>
    <p:sldId id="343" r:id="rId49"/>
    <p:sldId id="332" r:id="rId50"/>
    <p:sldId id="333" r:id="rId51"/>
    <p:sldId id="334" r:id="rId52"/>
    <p:sldId id="335" r:id="rId53"/>
    <p:sldId id="336" r:id="rId54"/>
    <p:sldId id="337" r:id="rId55"/>
    <p:sldId id="256" r:id="rId56"/>
    <p:sldId id="257" r:id="rId57"/>
    <p:sldId id="260" r:id="rId58"/>
    <p:sldId id="288" r:id="rId59"/>
    <p:sldId id="291" r:id="rId60"/>
    <p:sldId id="290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6" autoAdjust="0"/>
    <p:restoredTop sz="95673"/>
  </p:normalViewPr>
  <p:slideViewPr>
    <p:cSldViewPr snapToGrid="0" snapToObjects="1">
      <p:cViewPr varScale="1">
        <p:scale>
          <a:sx n="77" d="100"/>
          <a:sy n="77" d="100"/>
        </p:scale>
        <p:origin x="-163" y="902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b="1"/>
              <a:t>Introduction</a:t>
            </a:r>
          </a:p>
          <a:p>
            <a:r>
              <a:rPr lang="en-US" sz="1800" b="1"/>
              <a:t>Part 1</a:t>
            </a:r>
            <a:r>
              <a:rPr lang="en-US" sz="1800"/>
              <a:t>: Container and containerized apps (</a:t>
            </a:r>
            <a:r>
              <a:rPr lang="en-US" sz="1800" b="1"/>
              <a:t>Docker</a:t>
            </a:r>
            <a:r>
              <a:rPr lang="en-US" sz="1800"/>
              <a:t>)</a:t>
            </a:r>
          </a:p>
          <a:p>
            <a:r>
              <a:rPr lang="en-US" sz="1800" b="1"/>
              <a:t>Part 2</a:t>
            </a:r>
            <a:r>
              <a:rPr lang="en-US" sz="1800"/>
              <a:t>: Using a Container Registry (</a:t>
            </a:r>
            <a:r>
              <a:rPr lang="en-US" sz="1800" b="1"/>
              <a:t>Google Container Registry</a:t>
            </a:r>
            <a:r>
              <a:rPr lang="en-US" sz="1800"/>
              <a:t>)</a:t>
            </a:r>
          </a:p>
          <a:p>
            <a:r>
              <a:rPr lang="en-US" sz="1800" b="1"/>
              <a:t>Part 3</a:t>
            </a:r>
            <a:r>
              <a:rPr lang="en-US" sz="1800"/>
              <a:t>: Create a Microservices application</a:t>
            </a:r>
          </a:p>
          <a:p>
            <a:r>
              <a:rPr lang="en-US" sz="1800" b="1"/>
              <a:t>Part 4</a:t>
            </a:r>
            <a:r>
              <a:rPr lang="en-US" sz="1800"/>
              <a:t>: Create a Kubernetes Cluster (</a:t>
            </a:r>
            <a:r>
              <a:rPr lang="en-US" sz="1800" b="1"/>
              <a:t>Google Kubernetes Engine</a:t>
            </a:r>
            <a:r>
              <a:rPr lang="en-US" sz="1800"/>
              <a:t>)</a:t>
            </a:r>
          </a:p>
          <a:p>
            <a:r>
              <a:rPr lang="en-US" sz="1800" b="1"/>
              <a:t>Part 5</a:t>
            </a:r>
            <a:r>
              <a:rPr lang="en-US" sz="1800"/>
              <a:t>: Deploy a microservice application on a Kubernetes Cluster</a:t>
            </a:r>
          </a:p>
          <a:p>
            <a:r>
              <a:rPr lang="en-US" sz="1800" b="1"/>
              <a:t>Part 6</a:t>
            </a:r>
            <a:r>
              <a:rPr lang="en-US" sz="1800"/>
              <a:t>: Instrument a Kubernetes Cluster with Dynatrace (</a:t>
            </a:r>
            <a:r>
              <a:rPr lang="en-US" sz="1800" b="1"/>
              <a:t>Dynatrace One-Agent Operator</a:t>
            </a:r>
            <a:r>
              <a:rPr lang="en-US" sz="1800"/>
              <a:t>)</a:t>
            </a:r>
          </a:p>
          <a:p>
            <a:r>
              <a:rPr lang="en-US" sz="1800" b="1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But 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5140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5140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9722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5140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5897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58975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3004792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5897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7411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74109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19926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7411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28298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28298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2880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28298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https://github.com/dynatrace-innovationlab/developing-microservices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1627</Words>
  <Application>Microsoft Office PowerPoint</Application>
  <PresentationFormat>Widescreen</PresentationFormat>
  <Paragraphs>407</Paragraphs>
  <Slides>61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Arial Unicode MS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https://github.com/dynatrace-innovationlab/developing-microservices 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Lab 4: Create a Kubernetes Cluster</vt:lpstr>
      <vt:lpstr>Part 5: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5: Deploy a microservices application on a Kubernetes Cluster</vt:lpstr>
      <vt:lpstr>Part 6: Instrument a Kubernetes Cluster with Dynatrace</vt:lpstr>
      <vt:lpstr>PowerPoint Presentation</vt:lpstr>
      <vt:lpstr>Lab 6: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477</cp:revision>
  <cp:lastPrinted>2016-08-25T08:30:24Z</cp:lastPrinted>
  <dcterms:created xsi:type="dcterms:W3CDTF">2018-04-09T08:30:53Z</dcterms:created>
  <dcterms:modified xsi:type="dcterms:W3CDTF">2018-10-22T13:01:29Z</dcterms:modified>
</cp:coreProperties>
</file>